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8" r:id="rId3"/>
    <p:sldId id="259" r:id="rId4"/>
    <p:sldId id="260" r:id="rId5"/>
    <p:sldId id="266" r:id="rId6"/>
    <p:sldId id="267" r:id="rId7"/>
    <p:sldId id="261" r:id="rId8"/>
    <p:sldId id="268" r:id="rId9"/>
    <p:sldId id="269" r:id="rId10"/>
    <p:sldId id="270" r:id="rId11"/>
    <p:sldId id="271"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66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381644-49E5-4E3D-9496-87B73EFE1B5D}" type="datetimeFigureOut">
              <a:rPr lang="en-GB" smtClean="0"/>
              <a:pPr/>
              <a:t>10/06/2022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1DF246-954B-4463-BA61-DA855E654707}"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381644-49E5-4E3D-9496-87B73EFE1B5D}" type="datetimeFigureOut">
              <a:rPr lang="en-GB" smtClean="0"/>
              <a:pPr/>
              <a:t>10/06/2022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DF246-954B-4463-BA61-DA855E65470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Sealed and Saved</a:t>
            </a:r>
            <a:endParaRPr lang="en-GB" dirty="0"/>
          </a:p>
        </p:txBody>
      </p:sp>
      <p:pic>
        <p:nvPicPr>
          <p:cNvPr id="4" name="Content Placeholder 3"/>
          <p:cNvPicPr>
            <a:picLocks noGrp="1"/>
          </p:cNvPicPr>
          <p:nvPr>
            <p:ph idx="1"/>
          </p:nvPr>
        </p:nvPicPr>
        <p:blipFill>
          <a:blip r:embed="rId2" cstate="print"/>
          <a:srcRect l="17766" t="25370" r="51708" b="43506"/>
          <a:stretch>
            <a:fillRect/>
          </a:stretch>
        </p:blipFill>
        <p:spPr bwMode="auto">
          <a:xfrm>
            <a:off x="395536" y="1484784"/>
            <a:ext cx="8496944"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Sealed and Saved</a:t>
            </a:r>
            <a:endParaRPr lang="en-GB" dirty="0"/>
          </a:p>
        </p:txBody>
      </p:sp>
      <p:sp>
        <p:nvSpPr>
          <p:cNvPr id="3" name="Content Placeholder 2"/>
          <p:cNvSpPr>
            <a:spLocks noGrp="1"/>
          </p:cNvSpPr>
          <p:nvPr>
            <p:ph sz="half" idx="1"/>
          </p:nvPr>
        </p:nvSpPr>
        <p:spPr/>
        <p:txBody>
          <a:bodyPr>
            <a:normAutofit/>
          </a:bodyPr>
          <a:lstStyle/>
          <a:p>
            <a:r>
              <a:rPr lang="en-GB" b="1" dirty="0" smtClean="0"/>
              <a:t>timing of God </a:t>
            </a:r>
          </a:p>
          <a:p>
            <a:endParaRPr lang="en-GB" dirty="0" smtClean="0"/>
          </a:p>
          <a:p>
            <a:r>
              <a:rPr lang="en-GB" b="1" dirty="0" smtClean="0"/>
              <a:t>people of God </a:t>
            </a:r>
          </a:p>
          <a:p>
            <a:endParaRPr lang="en-GB" dirty="0" smtClean="0">
              <a:solidFill>
                <a:schemeClr val="bg1">
                  <a:lumMod val="50000"/>
                </a:schemeClr>
              </a:solidFill>
            </a:endParaRPr>
          </a:p>
          <a:p>
            <a:r>
              <a:rPr lang="en-GB" b="1" dirty="0" smtClean="0"/>
              <a:t>saved by God</a:t>
            </a:r>
          </a:p>
          <a:p>
            <a:endParaRPr lang="en-GB" dirty="0"/>
          </a:p>
        </p:txBody>
      </p:sp>
      <p:sp>
        <p:nvSpPr>
          <p:cNvPr id="4" name="Content Placeholder 3"/>
          <p:cNvSpPr>
            <a:spLocks noGrp="1"/>
          </p:cNvSpPr>
          <p:nvPr>
            <p:ph sz="half" idx="2"/>
          </p:nvPr>
        </p:nvSpPr>
        <p:spPr/>
        <p:txBody>
          <a:bodyPr>
            <a:normAutofit/>
          </a:bodyPr>
          <a:lstStyle/>
          <a:p>
            <a:pPr>
              <a:buNone/>
            </a:pPr>
            <a:r>
              <a:rPr lang="en-GB" sz="2000" baseline="30000" dirty="0" smtClean="0"/>
              <a:t>16 </a:t>
            </a:r>
            <a:r>
              <a:rPr lang="en-GB" sz="2000" dirty="0" smtClean="0"/>
              <a:t>They shall hunger no more, neither thirst anymore;</a:t>
            </a:r>
            <a:br>
              <a:rPr lang="en-GB" sz="2000" dirty="0" smtClean="0"/>
            </a:br>
            <a:r>
              <a:rPr lang="en-GB" sz="2000" dirty="0" smtClean="0"/>
              <a:t>    the sun shall not strike them,</a:t>
            </a:r>
            <a:br>
              <a:rPr lang="en-GB" sz="2000" dirty="0" smtClean="0"/>
            </a:br>
            <a:r>
              <a:rPr lang="en-GB" sz="2000" dirty="0" smtClean="0"/>
              <a:t>    </a:t>
            </a:r>
            <a:r>
              <a:rPr lang="en-GB" sz="2000" dirty="0" smtClean="0"/>
              <a:t>nor </a:t>
            </a:r>
            <a:r>
              <a:rPr lang="en-GB" sz="2000" dirty="0" smtClean="0"/>
              <a:t>any scorching heat</a:t>
            </a:r>
            <a:r>
              <a:rPr lang="en-GB" sz="2000" dirty="0" smtClean="0"/>
              <a:t>.</a:t>
            </a:r>
          </a:p>
          <a:p>
            <a:pPr>
              <a:buNone/>
            </a:pPr>
            <a:endParaRPr lang="en-GB" sz="2000" dirty="0" smtClean="0"/>
          </a:p>
          <a:p>
            <a:pPr>
              <a:buNone/>
            </a:pPr>
            <a:endParaRPr lang="en-GB" sz="2000" dirty="0" smtClean="0"/>
          </a:p>
          <a:p>
            <a:pPr>
              <a:buNone/>
            </a:pPr>
            <a:r>
              <a:rPr lang="en-GB" sz="2000" dirty="0" smtClean="0"/>
              <a:t>In Christ </a:t>
            </a:r>
            <a:r>
              <a:rPr lang="en-GB" sz="2000" dirty="0" smtClean="0"/>
              <a:t>- we find shelter; our spiritual hunger can be satisfied, our thirst is quenched. The Lamb will be our shepherd and our guide. </a:t>
            </a:r>
            <a:endParaRPr lang="en-GB"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Sealed and Saved</a:t>
            </a:r>
            <a:endParaRPr lang="en-GB" dirty="0"/>
          </a:p>
        </p:txBody>
      </p:sp>
      <p:pic>
        <p:nvPicPr>
          <p:cNvPr id="4" name="Content Placeholder 3"/>
          <p:cNvPicPr>
            <a:picLocks noGrp="1"/>
          </p:cNvPicPr>
          <p:nvPr>
            <p:ph idx="1"/>
          </p:nvPr>
        </p:nvPicPr>
        <p:blipFill>
          <a:blip r:embed="rId2" cstate="print"/>
          <a:srcRect l="17766" t="25370" r="51708" b="43506"/>
          <a:stretch>
            <a:fillRect/>
          </a:stretch>
        </p:blipFill>
        <p:spPr bwMode="auto">
          <a:xfrm>
            <a:off x="395536" y="1484784"/>
            <a:ext cx="8496944" cy="51125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Revelation 7</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After this I saw four angels standing at the four corners of the earth, holding back the four winds of the earth, that no wind might blow on earth or sea or against any tree. </a:t>
            </a:r>
            <a:r>
              <a:rPr lang="en-GB" baseline="30000" dirty="0" smtClean="0"/>
              <a:t>2 </a:t>
            </a:r>
            <a:r>
              <a:rPr lang="en-GB" dirty="0" smtClean="0"/>
              <a:t>Then I saw another angel ascending from the rising of the sun, with the seal of the living God, and he called with a loud voice to the four angels who had been given power to harm earth and sea, </a:t>
            </a:r>
            <a:r>
              <a:rPr lang="en-GB" baseline="30000" dirty="0" smtClean="0"/>
              <a:t>3 </a:t>
            </a:r>
            <a:r>
              <a:rPr lang="en-GB" dirty="0" smtClean="0"/>
              <a:t>saying, “Do not harm the earth or the sea or the trees, until we have sealed the servants of our God on their foreheads.” </a:t>
            </a:r>
            <a:r>
              <a:rPr lang="en-GB" baseline="30000" dirty="0" smtClean="0"/>
              <a:t>4 </a:t>
            </a:r>
            <a:r>
              <a:rPr lang="en-GB" dirty="0" smtClean="0"/>
              <a:t>And I heard the number of the sealed, 144,000, sealed from every tribe of the sons of Israel:</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r>
              <a:rPr lang="en-GB" sz="2800" dirty="0" smtClean="0"/>
              <a:t>12,000 from each of the tribes of Judah, Reuben, Gad, Asher, Naphtali, Manasseh, Simeon ,Levi, Issachar, Zebulun, Joseph, Benjamin were sealed.</a:t>
            </a:r>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85000" lnSpcReduction="20000"/>
          </a:bodyPr>
          <a:lstStyle/>
          <a:p>
            <a:r>
              <a:rPr lang="en-GB" baseline="30000" dirty="0" smtClean="0"/>
              <a:t>9 </a:t>
            </a:r>
            <a:r>
              <a:rPr lang="en-GB" dirty="0" smtClean="0"/>
              <a:t>After this I looked, and behold, a great multitude that no one could number, from every nation, from all tribes and peoples and languages, standing before the throne and before the Lamb, clothed in white robes, with palm branches in their hands, </a:t>
            </a:r>
            <a:r>
              <a:rPr lang="en-GB" baseline="30000" dirty="0" smtClean="0"/>
              <a:t>10 </a:t>
            </a:r>
            <a:r>
              <a:rPr lang="en-GB" dirty="0" smtClean="0"/>
              <a:t>and crying out with a loud voice, “Salvation belongs to our God who sits on the throne, and to the Lamb!” </a:t>
            </a:r>
            <a:r>
              <a:rPr lang="en-GB" baseline="30000" dirty="0" smtClean="0"/>
              <a:t>11 </a:t>
            </a:r>
            <a:r>
              <a:rPr lang="en-GB" dirty="0" smtClean="0"/>
              <a:t>And all the angels were standing around the throne and around the elders and the four living creatures, and they fell on their faces before the throne and worshiped God, </a:t>
            </a:r>
            <a:r>
              <a:rPr lang="en-GB" baseline="30000" dirty="0" smtClean="0"/>
              <a:t>12 </a:t>
            </a:r>
            <a:r>
              <a:rPr lang="en-GB" dirty="0" smtClean="0"/>
              <a:t>saying, “Amen! Blessing and glory and wisdom and thanksgiving and </a:t>
            </a:r>
            <a:r>
              <a:rPr lang="en-GB" dirty="0" err="1" smtClean="0"/>
              <a:t>honor</a:t>
            </a:r>
            <a:r>
              <a:rPr lang="en-GB" dirty="0" smtClean="0"/>
              <a:t> and power and might be to our God forever and ever! Amen.”</a:t>
            </a:r>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r>
              <a:rPr lang="en-GB" baseline="30000" dirty="0" smtClean="0"/>
              <a:t>13 </a:t>
            </a:r>
            <a:r>
              <a:rPr lang="en-GB" dirty="0" smtClean="0"/>
              <a:t>Then one of the elders addressed me, saying, “Who are these, clothed in white robes, and from where have they come?” </a:t>
            </a:r>
            <a:r>
              <a:rPr lang="en-GB" baseline="30000" dirty="0" smtClean="0"/>
              <a:t>14 </a:t>
            </a:r>
            <a:r>
              <a:rPr lang="en-GB" dirty="0" smtClean="0"/>
              <a:t>I said to him, “Sir, you know.” And he said to me, “These are the ones coming out of the great tribulation. They have washed their robes and made them white in the blood of the Lamb.</a:t>
            </a:r>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85000" lnSpcReduction="10000"/>
          </a:bodyPr>
          <a:lstStyle/>
          <a:p>
            <a:r>
              <a:rPr lang="en-GB" dirty="0" smtClean="0"/>
              <a:t>“Therefore they are before the throne of God,</a:t>
            </a:r>
            <a:br>
              <a:rPr lang="en-GB" dirty="0" smtClean="0"/>
            </a:br>
            <a:r>
              <a:rPr lang="en-GB" dirty="0" smtClean="0"/>
              <a:t>    and serve him day and night in his temple;</a:t>
            </a:r>
            <a:br>
              <a:rPr lang="en-GB" dirty="0" smtClean="0"/>
            </a:br>
            <a:r>
              <a:rPr lang="en-GB" dirty="0" smtClean="0"/>
              <a:t>    and he who sits on the throne will shelter them with his presence.</a:t>
            </a:r>
            <a:br>
              <a:rPr lang="en-GB" dirty="0" smtClean="0"/>
            </a:br>
            <a:r>
              <a:rPr lang="en-GB" baseline="30000" dirty="0" smtClean="0"/>
              <a:t>16 </a:t>
            </a:r>
            <a:r>
              <a:rPr lang="en-GB" dirty="0" smtClean="0"/>
              <a:t>They shall hunger no more, neither thirst anymore;</a:t>
            </a:r>
            <a:br>
              <a:rPr lang="en-GB" dirty="0" smtClean="0"/>
            </a:br>
            <a:r>
              <a:rPr lang="en-GB" dirty="0" smtClean="0"/>
              <a:t>    the sun shall not strike them,</a:t>
            </a:r>
            <a:br>
              <a:rPr lang="en-GB" dirty="0" smtClean="0"/>
            </a:br>
            <a:r>
              <a:rPr lang="en-GB" dirty="0" smtClean="0"/>
              <a:t>    nor any scorching heat.</a:t>
            </a:r>
            <a:br>
              <a:rPr lang="en-GB" dirty="0" smtClean="0"/>
            </a:br>
            <a:r>
              <a:rPr lang="en-GB" baseline="30000" dirty="0" smtClean="0"/>
              <a:t>17 </a:t>
            </a:r>
            <a:r>
              <a:rPr lang="en-GB" dirty="0" smtClean="0"/>
              <a:t>For the Lamb in the midst of the throne will be their shepherd,</a:t>
            </a:r>
            <a:br>
              <a:rPr lang="en-GB" dirty="0" smtClean="0"/>
            </a:br>
            <a:r>
              <a:rPr lang="en-GB" dirty="0" smtClean="0"/>
              <a:t>    and he will guide them to springs of living water,</a:t>
            </a:r>
            <a:br>
              <a:rPr lang="en-GB" dirty="0" smtClean="0"/>
            </a:br>
            <a:r>
              <a:rPr lang="en-GB" dirty="0" smtClean="0"/>
              <a:t>and God will wipe away every tear from their eyes.”</a:t>
            </a:r>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Sealed and Saved</a:t>
            </a:r>
            <a:endParaRPr lang="en-GB" dirty="0"/>
          </a:p>
        </p:txBody>
      </p:sp>
      <p:sp>
        <p:nvSpPr>
          <p:cNvPr id="3" name="Content Placeholder 2"/>
          <p:cNvSpPr>
            <a:spLocks noGrp="1"/>
          </p:cNvSpPr>
          <p:nvPr>
            <p:ph sz="half" idx="1"/>
          </p:nvPr>
        </p:nvSpPr>
        <p:spPr/>
        <p:txBody>
          <a:bodyPr>
            <a:normAutofit fontScale="70000" lnSpcReduction="20000"/>
          </a:bodyPr>
          <a:lstStyle/>
          <a:p>
            <a:r>
              <a:rPr lang="en-GB" b="1" dirty="0" smtClean="0"/>
              <a:t>timing of God </a:t>
            </a:r>
          </a:p>
          <a:p>
            <a:endParaRPr lang="en-GB" dirty="0" smtClean="0"/>
          </a:p>
          <a:p>
            <a:r>
              <a:rPr lang="en-GB" dirty="0" smtClean="0">
                <a:solidFill>
                  <a:schemeClr val="bg1">
                    <a:lumMod val="50000"/>
                  </a:schemeClr>
                </a:solidFill>
              </a:rPr>
              <a:t>people of God </a:t>
            </a:r>
          </a:p>
          <a:p>
            <a:endParaRPr lang="en-GB" dirty="0" smtClean="0">
              <a:solidFill>
                <a:schemeClr val="bg1">
                  <a:lumMod val="50000"/>
                </a:schemeClr>
              </a:solidFill>
            </a:endParaRPr>
          </a:p>
          <a:p>
            <a:r>
              <a:rPr lang="en-GB" dirty="0" smtClean="0">
                <a:solidFill>
                  <a:schemeClr val="bg1">
                    <a:lumMod val="50000"/>
                  </a:schemeClr>
                </a:solidFill>
              </a:rPr>
              <a:t>saved by God</a:t>
            </a:r>
          </a:p>
          <a:p>
            <a:endParaRPr lang="en-GB" dirty="0"/>
          </a:p>
        </p:txBody>
      </p:sp>
      <p:sp>
        <p:nvSpPr>
          <p:cNvPr id="4" name="Content Placeholder 3"/>
          <p:cNvSpPr>
            <a:spLocks noGrp="1"/>
          </p:cNvSpPr>
          <p:nvPr>
            <p:ph sz="half" idx="2"/>
          </p:nvPr>
        </p:nvSpPr>
        <p:spPr/>
        <p:txBody>
          <a:bodyPr>
            <a:normAutofit fontScale="70000" lnSpcReduction="20000"/>
          </a:bodyPr>
          <a:lstStyle/>
          <a:p>
            <a:pPr>
              <a:buNone/>
            </a:pPr>
            <a:r>
              <a:rPr lang="en-GB" dirty="0" smtClean="0"/>
              <a:t>After this I saw four angels standing at the four corners of the earth, holding back the four winds of the earth, that no wind might blow on earth or sea or against any tree. </a:t>
            </a:r>
            <a:r>
              <a:rPr lang="en-GB" baseline="30000" dirty="0" smtClean="0"/>
              <a:t>2 </a:t>
            </a:r>
            <a:r>
              <a:rPr lang="en-GB" dirty="0" smtClean="0"/>
              <a:t>Then I saw another angel ascending from the rising of the sun, with the seal of the living God, and he called with a loud voice to the four angels who had been given power to harm earth and sea, </a:t>
            </a:r>
            <a:r>
              <a:rPr lang="en-GB" baseline="30000" dirty="0" smtClean="0"/>
              <a:t>3 </a:t>
            </a:r>
            <a:r>
              <a:rPr lang="en-GB" dirty="0" smtClean="0"/>
              <a:t>saying, “Do not harm the earth or the sea or the trees, until we have sealed the servants of our God on their foreheads.”</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Sealed and Saved</a:t>
            </a:r>
            <a:endParaRPr lang="en-GB" dirty="0"/>
          </a:p>
        </p:txBody>
      </p:sp>
      <p:sp>
        <p:nvSpPr>
          <p:cNvPr id="3" name="Content Placeholder 2"/>
          <p:cNvSpPr>
            <a:spLocks noGrp="1"/>
          </p:cNvSpPr>
          <p:nvPr>
            <p:ph sz="half" idx="1"/>
          </p:nvPr>
        </p:nvSpPr>
        <p:spPr/>
        <p:txBody>
          <a:bodyPr>
            <a:normAutofit/>
          </a:bodyPr>
          <a:lstStyle/>
          <a:p>
            <a:r>
              <a:rPr lang="en-GB" b="1" dirty="0" smtClean="0">
                <a:solidFill>
                  <a:schemeClr val="bg1">
                    <a:lumMod val="65000"/>
                  </a:schemeClr>
                </a:solidFill>
              </a:rPr>
              <a:t>timing of God </a:t>
            </a:r>
          </a:p>
          <a:p>
            <a:endParaRPr lang="en-GB" dirty="0" smtClean="0"/>
          </a:p>
          <a:p>
            <a:r>
              <a:rPr lang="en-GB" b="1" dirty="0" smtClean="0"/>
              <a:t>people of God </a:t>
            </a:r>
          </a:p>
          <a:p>
            <a:endParaRPr lang="en-GB" dirty="0" smtClean="0">
              <a:solidFill>
                <a:schemeClr val="bg1">
                  <a:lumMod val="50000"/>
                </a:schemeClr>
              </a:solidFill>
            </a:endParaRPr>
          </a:p>
          <a:p>
            <a:r>
              <a:rPr lang="en-GB" dirty="0" smtClean="0">
                <a:solidFill>
                  <a:schemeClr val="bg1">
                    <a:lumMod val="50000"/>
                  </a:schemeClr>
                </a:solidFill>
              </a:rPr>
              <a:t>saved by God</a:t>
            </a:r>
          </a:p>
          <a:p>
            <a:endParaRPr lang="en-GB" dirty="0"/>
          </a:p>
        </p:txBody>
      </p:sp>
      <p:sp>
        <p:nvSpPr>
          <p:cNvPr id="4" name="Content Placeholder 3"/>
          <p:cNvSpPr>
            <a:spLocks noGrp="1"/>
          </p:cNvSpPr>
          <p:nvPr>
            <p:ph sz="half" idx="2"/>
          </p:nvPr>
        </p:nvSpPr>
        <p:spPr/>
        <p:txBody>
          <a:bodyPr>
            <a:normAutofit/>
          </a:bodyPr>
          <a:lstStyle/>
          <a:p>
            <a:pPr>
              <a:buNone/>
            </a:pPr>
            <a:r>
              <a:rPr lang="en-GB" sz="2000" dirty="0" smtClean="0"/>
              <a:t>And I heard the number of the sealed, 144,000, sealed from every </a:t>
            </a:r>
            <a:r>
              <a:rPr lang="en-GB" sz="2000" dirty="0" smtClean="0"/>
              <a:t>tribe</a:t>
            </a:r>
          </a:p>
          <a:p>
            <a:pPr>
              <a:buNone/>
            </a:pPr>
            <a:endParaRPr lang="en-GB" sz="2000" dirty="0" smtClean="0"/>
          </a:p>
          <a:p>
            <a:pPr>
              <a:buNone/>
            </a:pPr>
            <a:r>
              <a:rPr lang="en-GB" sz="2000" baseline="30000" dirty="0" smtClean="0"/>
              <a:t>9 </a:t>
            </a:r>
            <a:r>
              <a:rPr lang="en-GB" sz="2000" dirty="0" smtClean="0"/>
              <a:t>After this I looked, and behold, a great multitude that no one could number, from every nation, from all tribes and peoples and languages, standing before the throne and before the Lamb, clothed in white robes, with palm branches in their hands, </a:t>
            </a:r>
          </a:p>
          <a:p>
            <a:pPr>
              <a:buNone/>
            </a:pPr>
            <a:endParaRPr lang="en-GB" sz="20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Sealed and Saved</a:t>
            </a:r>
            <a:endParaRPr lang="en-GB" dirty="0"/>
          </a:p>
        </p:txBody>
      </p:sp>
      <p:sp>
        <p:nvSpPr>
          <p:cNvPr id="3" name="Content Placeholder 2"/>
          <p:cNvSpPr>
            <a:spLocks noGrp="1"/>
          </p:cNvSpPr>
          <p:nvPr>
            <p:ph sz="half" idx="1"/>
          </p:nvPr>
        </p:nvSpPr>
        <p:spPr/>
        <p:txBody>
          <a:bodyPr>
            <a:normAutofit/>
          </a:bodyPr>
          <a:lstStyle/>
          <a:p>
            <a:r>
              <a:rPr lang="en-GB" b="1" dirty="0" smtClean="0">
                <a:solidFill>
                  <a:schemeClr val="bg1">
                    <a:lumMod val="65000"/>
                  </a:schemeClr>
                </a:solidFill>
              </a:rPr>
              <a:t>timing of God </a:t>
            </a:r>
          </a:p>
          <a:p>
            <a:endParaRPr lang="en-GB" dirty="0" smtClean="0"/>
          </a:p>
          <a:p>
            <a:r>
              <a:rPr lang="en-GB" b="1" dirty="0" smtClean="0">
                <a:solidFill>
                  <a:schemeClr val="bg1">
                    <a:lumMod val="65000"/>
                  </a:schemeClr>
                </a:solidFill>
              </a:rPr>
              <a:t>people of God </a:t>
            </a:r>
          </a:p>
          <a:p>
            <a:endParaRPr lang="en-GB" dirty="0" smtClean="0">
              <a:solidFill>
                <a:schemeClr val="bg1">
                  <a:lumMod val="50000"/>
                </a:schemeClr>
              </a:solidFill>
            </a:endParaRPr>
          </a:p>
          <a:p>
            <a:r>
              <a:rPr lang="en-GB" b="1" dirty="0" smtClean="0"/>
              <a:t>saved by God</a:t>
            </a:r>
          </a:p>
          <a:p>
            <a:endParaRPr lang="en-GB" dirty="0"/>
          </a:p>
        </p:txBody>
      </p:sp>
      <p:sp>
        <p:nvSpPr>
          <p:cNvPr id="4" name="Content Placeholder 3"/>
          <p:cNvSpPr>
            <a:spLocks noGrp="1"/>
          </p:cNvSpPr>
          <p:nvPr>
            <p:ph sz="half" idx="2"/>
          </p:nvPr>
        </p:nvSpPr>
        <p:spPr/>
        <p:txBody>
          <a:bodyPr>
            <a:normAutofit/>
          </a:bodyPr>
          <a:lstStyle/>
          <a:p>
            <a:pPr>
              <a:buNone/>
            </a:pPr>
            <a:r>
              <a:rPr lang="en-GB" sz="2200" dirty="0" smtClean="0"/>
              <a:t>“Who are these, clothed in white robes, and from where have they come?” </a:t>
            </a:r>
            <a:r>
              <a:rPr lang="en-GB" sz="2200" baseline="30000" dirty="0" smtClean="0"/>
              <a:t>14 </a:t>
            </a:r>
            <a:r>
              <a:rPr lang="en-GB" sz="2200" dirty="0" smtClean="0"/>
              <a:t>I said to him, “Sir, you know.” And he said to me, “These are the ones coming out of the great tribulation. They have washed their robes and made them white in the blood of the Lamb</a:t>
            </a:r>
            <a:r>
              <a:rPr lang="en-GB" sz="2200" dirty="0" smtClean="0"/>
              <a:t>.</a:t>
            </a:r>
          </a:p>
          <a:p>
            <a:pPr>
              <a:buNone/>
            </a:pP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214</Words>
  <Application>Microsoft Office PowerPoint</Application>
  <PresentationFormat>On-screen Show (4:3)</PresentationFormat>
  <Paragraphs>41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Sealed and Saved</vt:lpstr>
      <vt:lpstr>Revelation 7</vt:lpstr>
      <vt:lpstr>Slide 3</vt:lpstr>
      <vt:lpstr>Slide 4</vt:lpstr>
      <vt:lpstr>Slide 5</vt:lpstr>
      <vt:lpstr>Slide 6</vt:lpstr>
      <vt:lpstr>Sealed and Saved</vt:lpstr>
      <vt:lpstr>Sealed and Saved</vt:lpstr>
      <vt:lpstr>Sealed and Saved</vt:lpstr>
      <vt:lpstr>Sealed and Saved</vt:lpstr>
      <vt:lpstr>Sealed and Saved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revealed</dc:title>
  <dc:creator>MudfordPC</dc:creator>
  <cp:lastModifiedBy>MudfordPC</cp:lastModifiedBy>
  <cp:revision>10</cp:revision>
  <dcterms:created xsi:type="dcterms:W3CDTF">2022-04-29T08:37:57Z</dcterms:created>
  <dcterms:modified xsi:type="dcterms:W3CDTF">2022-06-10T17:53:09Z</dcterms:modified>
</cp:coreProperties>
</file>