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9" r:id="rId2"/>
    <p:sldId id="338" r:id="rId3"/>
    <p:sldId id="342" r:id="rId4"/>
    <p:sldId id="341" r:id="rId5"/>
    <p:sldId id="34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3" d="100"/>
          <a:sy n="83" d="100"/>
        </p:scale>
        <p:origin x="146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748883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356992"/>
            <a:ext cx="6616824" cy="23762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560840" cy="129614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16832"/>
            <a:ext cx="7560840" cy="4176464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3551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2400" b="1" dirty="0" smtClean="0">
                <a:solidFill>
                  <a:srgbClr val="FF0000"/>
                </a:solidFill>
              </a:rPr>
              <a:t>One: Please dare to believe for many descendants</a:t>
            </a:r>
          </a:p>
          <a:p>
            <a:pPr marL="457200" indent="-457200"/>
            <a:endParaRPr lang="en-GB" sz="2400" dirty="0" smtClean="0"/>
          </a:p>
          <a:p>
            <a:pPr marL="457200" indent="-457200"/>
            <a:endParaRPr lang="en-GB" sz="2400" dirty="0" smtClean="0"/>
          </a:p>
          <a:p>
            <a:pPr marL="457200" indent="-457200"/>
            <a:r>
              <a:rPr lang="en-GB" sz="2000" dirty="0" smtClean="0"/>
              <a:t>Genesis 13:14-16 – “The LORD said to Abram after Lot had </a:t>
            </a:r>
          </a:p>
          <a:p>
            <a:pPr marL="457200" indent="-457200"/>
            <a:r>
              <a:rPr lang="en-GB" sz="2000" dirty="0" smtClean="0"/>
              <a:t>parted from him, ‘Lift up your eyes from where you are and </a:t>
            </a:r>
          </a:p>
          <a:p>
            <a:pPr marL="457200" indent="-457200"/>
            <a:r>
              <a:rPr lang="en-GB" sz="2000" dirty="0" smtClean="0"/>
              <a:t>look north and south, east and west. All the land that you </a:t>
            </a:r>
          </a:p>
          <a:p>
            <a:pPr marL="457200" indent="-457200"/>
            <a:r>
              <a:rPr lang="en-GB" sz="2000" dirty="0" smtClean="0"/>
              <a:t>see I will give to you and your offspring for ever. I will </a:t>
            </a:r>
          </a:p>
          <a:p>
            <a:pPr marL="457200" indent="-457200"/>
            <a:r>
              <a:rPr lang="en-GB" sz="2000" dirty="0" smtClean="0"/>
              <a:t>make your offspring like the dust of the earth, so that </a:t>
            </a:r>
          </a:p>
          <a:p>
            <a:pPr marL="457200" indent="-457200"/>
            <a:r>
              <a:rPr lang="en-GB" sz="2000" dirty="0" smtClean="0"/>
              <a:t>if anyone could count the dust, then your offspring could </a:t>
            </a:r>
          </a:p>
          <a:p>
            <a:pPr marL="457200" indent="-457200"/>
            <a:r>
              <a:rPr lang="en-GB" sz="2000" dirty="0" smtClean="0"/>
              <a:t>be counted.” </a:t>
            </a:r>
          </a:p>
          <a:p>
            <a:pPr marL="457200" indent="-457200"/>
            <a:endParaRPr lang="en-GB" sz="2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>
            <a:normAutofit/>
          </a:bodyPr>
          <a:lstStyle/>
          <a:p>
            <a:pPr marL="457200" indent="-457200" algn="ctr"/>
            <a:endParaRPr lang="en-GB" sz="2400" dirty="0" smtClean="0"/>
          </a:p>
          <a:p>
            <a:pPr marL="457200" indent="-457200" algn="ctr"/>
            <a:endParaRPr lang="en-GB" sz="2400" dirty="0" smtClean="0"/>
          </a:p>
          <a:p>
            <a:pPr marL="457200" indent="-457200" algn="ctr"/>
            <a:r>
              <a:rPr lang="en-GB" sz="3600" b="1" dirty="0" smtClean="0">
                <a:solidFill>
                  <a:srgbClr val="FF0000"/>
                </a:solidFill>
              </a:rPr>
              <a:t>“Please Dare to Believe”</a:t>
            </a:r>
          </a:p>
          <a:p>
            <a:pPr marL="457200" indent="-457200" algn="ctr"/>
            <a:endParaRPr lang="en-GB" sz="3600" b="1" dirty="0" smtClean="0"/>
          </a:p>
          <a:p>
            <a:pPr marL="457200" indent="-457200" algn="ctr"/>
            <a:r>
              <a:rPr lang="en-GB" sz="2800" b="1" dirty="0" smtClean="0"/>
              <a:t>Three lessons in faith from </a:t>
            </a:r>
          </a:p>
          <a:p>
            <a:pPr marL="457200" indent="-457200" algn="ctr"/>
            <a:r>
              <a:rPr lang="en-GB" sz="2800" b="1" dirty="0" smtClean="0"/>
              <a:t>the life of Abraham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>
            <a:normAutofit/>
          </a:bodyPr>
          <a:lstStyle/>
          <a:p>
            <a:pPr marL="457200" indent="-457200"/>
            <a:endParaRPr lang="en-GB" sz="2400" dirty="0" smtClean="0"/>
          </a:p>
          <a:p>
            <a:pPr marL="457200" indent="-457200"/>
            <a:endParaRPr lang="en-GB" sz="2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061109"/>
              </p:ext>
            </p:extLst>
          </p:nvPr>
        </p:nvGraphicFramePr>
        <p:xfrm>
          <a:off x="107504" y="188642"/>
          <a:ext cx="8064896" cy="622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146541886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910731247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Israel’s story</a:t>
                      </a:r>
                      <a:r>
                        <a:rPr lang="en-GB" sz="2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Passover to Promised Land</a:t>
                      </a:r>
                      <a:endParaRPr lang="en-GB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How</a:t>
                      </a:r>
                      <a:r>
                        <a:rPr lang="en-GB" sz="2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Paul presents the gospel in </a:t>
                      </a:r>
                      <a:r>
                        <a:rPr lang="en-GB" sz="2400" b="1" baseline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Romans chapters </a:t>
                      </a:r>
                      <a:r>
                        <a:rPr lang="en-GB" sz="24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1-8</a:t>
                      </a:r>
                      <a:endParaRPr lang="en-GB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819565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Egyptians &amp; Israelites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deserving of judgment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Chapters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1-2 – Jews &amp; Gentiles all deserving of judgment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575998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Israelites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spared judgment by a sacrificial lamb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Ch.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3 - w</a:t>
                      </a:r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 are spared judgment by the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death of Jesus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376016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Israel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through Red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Sea = slavery to freedom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Ch.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6 - w</a:t>
                      </a:r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 through waters of baptism = slavery to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freedom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49921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provision of water &amp; food in the wilderness journey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Ch. 8 - we are given the Holy Spirit to strengthen us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252634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Israel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comes into the Promised Land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Ch.</a:t>
                      </a:r>
                      <a:r>
                        <a:rPr lang="en-GB" sz="2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8 – we will live in the New Creation</a:t>
                      </a:r>
                      <a:endParaRPr lang="en-GB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7709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8640"/>
            <a:ext cx="8136904" cy="6408712"/>
          </a:xfrm>
        </p:spPr>
        <p:txBody>
          <a:bodyPr>
            <a:normAutofit lnSpcReduction="10000"/>
          </a:bodyPr>
          <a:lstStyle/>
          <a:p>
            <a:endParaRPr lang="en-GB" sz="2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en-GB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Paul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 a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servant of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Christ Jesus, called to be an apostle, 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set apart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for the </a:t>
            </a:r>
            <a:r>
              <a:rPr lang="en-GB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gospel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of God, </a:t>
            </a:r>
            <a:r>
              <a:rPr lang="en-GB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which he </a:t>
            </a:r>
            <a:r>
              <a:rPr lang="en-GB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promised </a:t>
            </a:r>
            <a:r>
              <a:rPr lang="en-GB" sz="28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beforehand</a:t>
            </a:r>
            <a:r>
              <a:rPr lang="en-GB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 through his prophets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in the holy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Scriptures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en-GB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concerning his Son, who was descended from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David</a:t>
            </a:r>
            <a:r>
              <a:rPr lang="en-GB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according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to the flesh </a:t>
            </a:r>
            <a:r>
              <a:rPr lang="en-GB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4 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and was declared to be the </a:t>
            </a:r>
            <a:r>
              <a:rPr lang="en-GB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Son of God in power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 according to the Spirit of holiness by his </a:t>
            </a:r>
            <a:r>
              <a:rPr lang="en-GB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resurrection from the dead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 Jesus Christ our Lord, </a:t>
            </a:r>
            <a:r>
              <a:rPr lang="en-GB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5 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through whom we have received grace and apostleship to bring about the obedience of faith for the sake of his name among all the nations, </a:t>
            </a:r>
            <a:r>
              <a:rPr lang="en-GB" sz="28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6 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including you who are called to belong to Jesus 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Christ.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endParaRPr lang="en-GB" sz="24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611560" y="188640"/>
            <a:ext cx="2376264" cy="72008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Proclamation</a:t>
            </a:r>
            <a:endParaRPr lang="en-GB" sz="2400" dirty="0"/>
          </a:p>
        </p:txBody>
      </p:sp>
      <p:sp>
        <p:nvSpPr>
          <p:cNvPr id="9" name="Rectangle 8"/>
          <p:cNvSpPr/>
          <p:nvPr/>
        </p:nvSpPr>
        <p:spPr>
          <a:xfrm>
            <a:off x="5868144" y="188640"/>
            <a:ext cx="1728192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Prophecy</a:t>
            </a:r>
            <a:endParaRPr lang="en-GB" sz="2400" dirty="0"/>
          </a:p>
        </p:txBody>
      </p:sp>
      <p:sp>
        <p:nvSpPr>
          <p:cNvPr id="12" name="Rectangle 11"/>
          <p:cNvSpPr/>
          <p:nvPr/>
        </p:nvSpPr>
        <p:spPr>
          <a:xfrm>
            <a:off x="2346292" y="5827534"/>
            <a:ext cx="1584176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Proof</a:t>
            </a:r>
            <a:endParaRPr lang="en-GB" sz="2400" dirty="0"/>
          </a:p>
        </p:txBody>
      </p:sp>
      <p:cxnSp>
        <p:nvCxnSpPr>
          <p:cNvPr id="20" name="Straight Connector 19"/>
          <p:cNvCxnSpPr>
            <a:stCxn id="9" idx="2"/>
          </p:cNvCxnSpPr>
          <p:nvPr/>
        </p:nvCxnSpPr>
        <p:spPr>
          <a:xfrm flipH="1">
            <a:off x="6300192" y="908720"/>
            <a:ext cx="432048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87824" y="548680"/>
            <a:ext cx="1368152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076056" y="5733256"/>
            <a:ext cx="2016224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Power</a:t>
            </a:r>
            <a:endParaRPr lang="en-GB" sz="2400" dirty="0"/>
          </a:p>
        </p:txBody>
      </p:sp>
      <p:cxnSp>
        <p:nvCxnSpPr>
          <p:cNvPr id="28" name="Straight Connector 27"/>
          <p:cNvCxnSpPr>
            <a:endCxn id="26" idx="1"/>
          </p:cNvCxnSpPr>
          <p:nvPr/>
        </p:nvCxnSpPr>
        <p:spPr>
          <a:xfrm>
            <a:off x="1475656" y="3573016"/>
            <a:ext cx="3600400" cy="25202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1259632" y="4149080"/>
            <a:ext cx="1440160" cy="16784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264696"/>
          </a:xfrm>
        </p:spPr>
        <p:txBody>
          <a:bodyPr>
            <a:normAutofit/>
          </a:bodyPr>
          <a:lstStyle/>
          <a:p>
            <a:pPr marL="457200" indent="-457200"/>
            <a:endParaRPr lang="en-GB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r>
              <a:rPr lang="en-GB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gospel is a </a:t>
            </a:r>
            <a:r>
              <a:rPr lang="en-GB" sz="2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proclamation </a:t>
            </a:r>
          </a:p>
          <a:p>
            <a:pPr marL="457200" indent="-457200"/>
            <a:endParaRPr lang="en-GB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r>
              <a:rPr lang="en-GB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gospel is according to fulfilled </a:t>
            </a:r>
            <a:r>
              <a:rPr lang="en-GB" sz="2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prophecy</a:t>
            </a:r>
          </a:p>
          <a:p>
            <a:pPr marL="457200" indent="-457200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[Isaiah 53]</a:t>
            </a:r>
          </a:p>
          <a:p>
            <a:pPr marL="457200" indent="-457200"/>
            <a:endParaRPr lang="en-GB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r>
              <a:rPr lang="en-GB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gospel is based on resounding </a:t>
            </a:r>
            <a:r>
              <a:rPr lang="en-GB" sz="2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proof</a:t>
            </a:r>
          </a:p>
          <a:p>
            <a:pPr marL="457200" indent="-457200"/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[1 Corinthians 15:1-8]</a:t>
            </a:r>
          </a:p>
          <a:p>
            <a:pPr marL="457200" indent="-457200"/>
            <a:endParaRPr lang="en-GB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/>
            <a:r>
              <a:rPr lang="en-GB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gospel is a present </a:t>
            </a:r>
            <a:r>
              <a:rPr lang="en-GB" sz="28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en-GB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to transform lives</a:t>
            </a:r>
          </a:p>
        </p:txBody>
      </p:sp>
    </p:spTree>
    <p:extLst>
      <p:ext uri="{BB962C8B-B14F-4D97-AF65-F5344CB8AC3E}">
        <p14:creationId xmlns:p14="http://schemas.microsoft.com/office/powerpoint/2010/main" val="13895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CU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</TotalTime>
  <Words>232</Words>
  <Application>Microsoft Office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Lucida Sans Unicode</vt:lpstr>
      <vt:lpstr>KCU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Sid</dc:creator>
  <cp:lastModifiedBy>Song Words</cp:lastModifiedBy>
  <cp:revision>119</cp:revision>
  <dcterms:created xsi:type="dcterms:W3CDTF">2014-11-28T09:22:01Z</dcterms:created>
  <dcterms:modified xsi:type="dcterms:W3CDTF">2022-02-05T21:00:14Z</dcterms:modified>
</cp:coreProperties>
</file>